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DE09BF-7CCE-B29E-B365-7156522BB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EA7667B-BF8C-A56B-1AC3-9D5F134A1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461B80-B8C7-9AB4-5B90-9BBA4AF2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E75926-EB27-D1A8-A694-20766571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7D82F6-A486-D991-16C0-13C0DD6F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25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BED60D-22C1-79F6-090B-7F4335F9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6FCA403-EED4-B8DC-B9CD-541AEC159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BCBC06-9979-8CF4-C673-9DF75E35B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1AA9B5-11F8-40FE-0C52-4AFFBE56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88213D-2C78-5A95-5CFE-40B8C292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359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45ABB43-6BD4-89CE-68C0-A5B552B8C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8DB7F6C-26D7-FA7B-3945-53A0B6B3B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AB2067-29DC-5BE8-924B-19212DB0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F4C032-F95A-1A89-3CA0-0076AEF7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EC583B-FA16-65E3-EC29-446DCC47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33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BC16A3-6F6A-AE39-505B-8AB36DB0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BE0A3A-7BA6-4743-7B05-181FED603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F2E037-9215-2295-B7D9-DC04C72A7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734C10-26B8-02DD-FE1F-ED6D9BEE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BCF041-8656-7776-4A41-CA19D1FE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95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2413E8-300F-549C-BE81-E799F5F8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11BF8E0-7CA2-7F1B-AE05-3A59D4419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3BCC6C-485F-C8EB-F19E-C60CBEA9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019614-B66B-4A73-9DA6-FFB49F17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8E19A2-58E7-5758-B086-4C0F6A0B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9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55497C-8596-2FC3-2251-8C8FB2089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7765F4-CA23-89C9-ACA0-7E72E002E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0CC0184-0F3D-E0D4-9128-724058EA6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627054E-691D-DF4F-4EBB-03B39839B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ECE459-1D9C-FEBE-1460-66306400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E9BC978-9A64-B44D-E451-D29B8CF4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28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1C4754-4F47-8C30-2C6F-B0D21E54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D12D0D-AB07-786A-B8E7-74F04DEEF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F5C5AFC-3A5F-263F-25E5-FE7E26AF8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2E26212-4886-5BFC-1CB8-51F5A7A99D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4F2DF31-EBF0-B745-113F-D1DE330BA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5CA1FC-0283-41EF-F7D0-7A0CF7115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6CC0CB5-2E63-38B3-85AD-B56FC079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B51C228-991A-B66D-7DD8-FD6FED2C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207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6404A4-871A-545E-9C05-1E3BFE19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DB7FD83-EAA7-924A-17FF-4787425E6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B8940C-A3AE-FF50-BCE8-175ABB51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FDAE3B1-7C1B-EB64-CB59-7DC00039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412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F9BD892-D2CB-400C-9535-F7796760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4E1AF87-9BB5-D1FB-358F-E5295E73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61606DD-ECC5-E4B4-C563-EA48416F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6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BBE676-F599-108C-6F60-B91A568C2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DECAC8-8ED0-5CA1-C7DC-5B0EE38D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A139431-3583-96CF-2237-9B7747C0E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E8ECE0A-5546-4F65-DAA2-B44AAB15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938DB7-6989-34B7-E92F-40F0E3AE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31A696E-1E4A-45CC-DD67-1F762EFE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81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BD907A-9EB8-0205-5335-4E173E6B8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E7CEA0E-629E-AD60-172A-FBBD3BF73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92F82BC-4691-EF51-0F43-8326A38A5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165D47-A85E-B52D-F69F-CD3E52A3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DB53DD-31E8-4B54-0636-3504AE8A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5992074-D2DD-3C29-4B33-A1597325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40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BC9F774-A39D-2552-FE09-7AA2B331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D1B6DA-8F83-76DB-9F97-CEF85EB35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AEB90E-86B7-2869-CBC9-1FEC8C154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B15F-DB30-4419-947C-B96938960BA6}" type="datetimeFigureOut">
              <a:rPr lang="fi-FI" smtClean="0"/>
              <a:t>23.5.2023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FD3C80-5196-81E5-3541-1B979335F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28C5F5-8225-A82A-B1C7-CDBFEEC52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4DF1-C0CB-44BA-94E4-922C733FAE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550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9E450F57-96D3-D8E8-9931-143A39D58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85" y="680844"/>
            <a:ext cx="11573629" cy="5496312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D54F52BC-B378-AD56-A20F-A807B9159FA4}"/>
              </a:ext>
            </a:extLst>
          </p:cNvPr>
          <p:cNvSpPr/>
          <p:nvPr/>
        </p:nvSpPr>
        <p:spPr>
          <a:xfrm>
            <a:off x="5943600" y="2916195"/>
            <a:ext cx="271849" cy="1013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28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Tiina Justen</dc:creator>
  <cp:lastModifiedBy>Tiina Justen</cp:lastModifiedBy>
  <cp:revision>1</cp:revision>
  <dcterms:created xsi:type="dcterms:W3CDTF">2023-05-23T06:51:58Z</dcterms:created>
  <dcterms:modified xsi:type="dcterms:W3CDTF">2023-05-23T07:10:05Z</dcterms:modified>
</cp:coreProperties>
</file>