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 snapToGrid="0">
      <p:cViewPr varScale="1">
        <p:scale>
          <a:sx n="96" d="100"/>
          <a:sy n="96" d="100"/>
        </p:scale>
        <p:origin x="78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7DE09BF-7CCE-B29E-B365-7156522BBB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EA7667B-BF8C-A56B-1AC3-9D5F134A13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3461B80-B8C7-9AB4-5B90-9BBA4AF29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B15F-DB30-4419-947C-B96938960BA6}" type="datetimeFigureOut">
              <a:rPr lang="fi-FI" smtClean="0"/>
              <a:t>23.5.2023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BE75926-EB27-D1A8-A694-20766571A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D7D82F6-A486-D991-16C0-13C0DD6FA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E4DF1-C0CB-44BA-94E4-922C733FAE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72257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ABED60D-22C1-79F6-090B-7F4335F9D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86FCA403-EED4-B8DC-B9CD-541AEC159A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3BCBC06-9979-8CF4-C673-9DF75E35B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B15F-DB30-4419-947C-B96938960BA6}" type="datetimeFigureOut">
              <a:rPr lang="fi-FI" smtClean="0"/>
              <a:t>23.5.2023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01AA9B5-11F8-40FE-0C52-4AFFBE563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888213D-2C78-5A95-5CFE-40B8C2928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E4DF1-C0CB-44BA-94E4-922C733FAE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3596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945ABB43-6BD4-89CE-68C0-A5B552B8C4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8DB7F6C-26D7-FA7B-3945-53A0B6B3BE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7AB2067-29DC-5BE8-924B-19212DB03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B15F-DB30-4419-947C-B96938960BA6}" type="datetimeFigureOut">
              <a:rPr lang="fi-FI" smtClean="0"/>
              <a:t>23.5.2023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3F4C032-F95A-1A89-3CA0-0076AEF77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FEC583B-FA16-65E3-EC29-446DCC478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E4DF1-C0CB-44BA-94E4-922C733FAE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5332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ABC16A3-6F6A-AE39-505B-8AB36DB09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2BE0A3A-7BA6-4743-7B05-181FED603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3F2E037-9215-2295-B7D9-DC04C72A7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B15F-DB30-4419-947C-B96938960BA6}" type="datetimeFigureOut">
              <a:rPr lang="fi-FI" smtClean="0"/>
              <a:t>23.5.2023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7734C10-26B8-02DD-FE1F-ED6D9BEEE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3BCF041-8656-7776-4A41-CA19D1FE0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E4DF1-C0CB-44BA-94E4-922C733FAE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0950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92413E8-300F-549C-BE81-E799F5F82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11BF8E0-7CA2-7F1B-AE05-3A59D44192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33BCC6C-485F-C8EB-F19E-C60CBEA91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B15F-DB30-4419-947C-B96938960BA6}" type="datetimeFigureOut">
              <a:rPr lang="fi-FI" smtClean="0"/>
              <a:t>23.5.2023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C019614-B66B-4A73-9DA6-FFB49F179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68E19A2-58E7-5758-B086-4C0F6A0BC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E4DF1-C0CB-44BA-94E4-922C733FAE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4959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655497C-8596-2FC3-2251-8C8FB2089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27765F4-CA23-89C9-ACA0-7E72E002ED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0CC0184-0F3D-E0D4-9128-724058EA6C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627054E-691D-DF4F-4EBB-03B39839B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B15F-DB30-4419-947C-B96938960BA6}" type="datetimeFigureOut">
              <a:rPr lang="fi-FI" smtClean="0"/>
              <a:t>23.5.2023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8ECE459-1D9C-FEBE-1460-663064002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E9BC978-9A64-B44D-E451-D29B8CF4C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E4DF1-C0CB-44BA-94E4-922C733FAE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5288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C1C4754-4F47-8C30-2C6F-B0D21E549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5D12D0D-AB07-786A-B8E7-74F04DEEFC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F5C5AFC-3A5F-263F-25E5-FE7E26AF8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42E26212-4886-5BFC-1CB8-51F5A7A99D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4F2DF31-EBF0-B745-113F-D1DE330BA0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075CA1FC-0283-41EF-F7D0-7A0CF7115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B15F-DB30-4419-947C-B96938960BA6}" type="datetimeFigureOut">
              <a:rPr lang="fi-FI" smtClean="0"/>
              <a:t>23.5.2023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26CC0CB5-2E63-38B3-85AD-B56FC0799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6B51C228-991A-B66D-7DD8-FD6FED2C5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E4DF1-C0CB-44BA-94E4-922C733FAE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2070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A6404A4-871A-545E-9C05-1E3BFE19A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9DB7FD83-EAA7-924A-17FF-4787425E6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B15F-DB30-4419-947C-B96938960BA6}" type="datetimeFigureOut">
              <a:rPr lang="fi-FI" smtClean="0"/>
              <a:t>23.5.2023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0B8940C-A3AE-FF50-BCE8-175ABB51C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FDAE3B1-7C1B-EB64-CB59-7DC00039F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E4DF1-C0CB-44BA-94E4-922C733FAE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94124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9F9BD892-D2CB-400C-9535-F77967609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B15F-DB30-4419-947C-B96938960BA6}" type="datetimeFigureOut">
              <a:rPr lang="fi-FI" smtClean="0"/>
              <a:t>23.5.2023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E4E1AF87-9BB5-D1FB-358F-E5295E73D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61606DD-ECC5-E4B4-C563-EA48416FF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E4DF1-C0CB-44BA-94E4-922C733FAE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766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BBE676-F599-108C-6F60-B91A568C2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2DECAC8-8ED0-5CA1-C7DC-5B0EE38D5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A139431-3583-96CF-2237-9B7747C0E5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E8ECE0A-5546-4F65-DAA2-B44AAB150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B15F-DB30-4419-947C-B96938960BA6}" type="datetimeFigureOut">
              <a:rPr lang="fi-FI" smtClean="0"/>
              <a:t>23.5.2023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9938DB7-6989-34B7-E92F-40F0E3AEB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31A696E-1E4A-45CC-DD67-1F762EFEC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E4DF1-C0CB-44BA-94E4-922C733FAE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8818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BD907A-9EB8-0205-5335-4E173E6B8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BE7CEA0E-629E-AD60-172A-FBBD3BF73F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92F82BC-4691-EF51-0F43-8326A38A58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B165D47-A85E-B52D-F69F-CD3E52A3B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B15F-DB30-4419-947C-B96938960BA6}" type="datetimeFigureOut">
              <a:rPr lang="fi-FI" smtClean="0"/>
              <a:t>23.5.2023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9DB53DD-31E8-4B54-0636-3504AE8A9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5992074-D2DD-3C29-4B33-A15973258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E4DF1-C0CB-44BA-94E4-922C733FAE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407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9BC9F774-A39D-2552-FE09-7AA2B331E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1D1B6DA-8F83-76DB-9F97-CEF85EB35C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5AEB90E-86B7-2869-CBC9-1FEC8C1546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6B15F-DB30-4419-947C-B96938960BA6}" type="datetimeFigureOut">
              <a:rPr lang="fi-FI" smtClean="0"/>
              <a:t>23.5.2023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AFD3C80-5196-81E5-3541-1B979335FE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F28C5F5-8225-A82A-B1C7-CDBFEEC52A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E4DF1-C0CB-44BA-94E4-922C733FAE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5507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9E450F57-96D3-D8E8-9931-143A39D584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185" y="680844"/>
            <a:ext cx="11573629" cy="5496312"/>
          </a:xfrm>
          <a:prstGeom prst="rect">
            <a:avLst/>
          </a:prstGeom>
        </p:spPr>
      </p:pic>
      <p:sp>
        <p:nvSpPr>
          <p:cNvPr id="6" name="Suorakulmio 5">
            <a:extLst>
              <a:ext uri="{FF2B5EF4-FFF2-40B4-BE49-F238E27FC236}">
                <a16:creationId xmlns:a16="http://schemas.microsoft.com/office/drawing/2014/main" id="{D54F52BC-B378-AD56-A20F-A807B9159FA4}"/>
              </a:ext>
            </a:extLst>
          </p:cNvPr>
          <p:cNvSpPr/>
          <p:nvPr/>
        </p:nvSpPr>
        <p:spPr>
          <a:xfrm>
            <a:off x="5943600" y="2916195"/>
            <a:ext cx="271849" cy="10132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289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Laajakuva</PresentationFormat>
  <Paragraphs>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Tiina Justen</dc:creator>
  <cp:lastModifiedBy>Tiina Justen</cp:lastModifiedBy>
  <cp:revision>1</cp:revision>
  <dcterms:created xsi:type="dcterms:W3CDTF">2023-05-23T06:51:58Z</dcterms:created>
  <dcterms:modified xsi:type="dcterms:W3CDTF">2023-05-23T07:10:05Z</dcterms:modified>
</cp:coreProperties>
</file>